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D6F70-A964-4217-A623-16AD33BF78C9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E95E-0E59-486B-BD01-8628AEC6C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166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D6F70-A964-4217-A623-16AD33BF78C9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E95E-0E59-486B-BD01-8628AEC6C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166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D6F70-A964-4217-A623-16AD33BF78C9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E95E-0E59-486B-BD01-8628AEC6C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4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D6F70-A964-4217-A623-16AD33BF78C9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E95E-0E59-486B-BD01-8628AEC6C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06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D6F70-A964-4217-A623-16AD33BF78C9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E95E-0E59-486B-BD01-8628AEC6C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508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D6F70-A964-4217-A623-16AD33BF78C9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E95E-0E59-486B-BD01-8628AEC6C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635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D6F70-A964-4217-A623-16AD33BF78C9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E95E-0E59-486B-BD01-8628AEC6C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789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D6F70-A964-4217-A623-16AD33BF78C9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E95E-0E59-486B-BD01-8628AEC6C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858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D6F70-A964-4217-A623-16AD33BF78C9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E95E-0E59-486B-BD01-8628AEC6C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771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D6F70-A964-4217-A623-16AD33BF78C9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E95E-0E59-486B-BD01-8628AEC6C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54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D6F70-A964-4217-A623-16AD33BF78C9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E95E-0E59-486B-BD01-8628AEC6C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228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5D6F70-A964-4217-A623-16AD33BF78C9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8E95E-0E59-486B-BD01-8628AEC6C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635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37" y="9525"/>
            <a:ext cx="9153525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91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-19050"/>
            <a:ext cx="9105900" cy="689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66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29" y="163396"/>
            <a:ext cx="9829800" cy="521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33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244" y="1358800"/>
            <a:ext cx="9515475" cy="21491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233" y="3158836"/>
            <a:ext cx="8437418" cy="339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51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2" y="4762"/>
            <a:ext cx="9096375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87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287" y="-4763"/>
            <a:ext cx="9115425" cy="686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61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75" y="266786"/>
            <a:ext cx="10873654" cy="494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25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32" y="282459"/>
            <a:ext cx="9086417" cy="9644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32" y="1701337"/>
            <a:ext cx="9391650" cy="10086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7193" y="3164376"/>
            <a:ext cx="6201294" cy="230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934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70" y="102783"/>
            <a:ext cx="10616479" cy="293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874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238" y="509933"/>
            <a:ext cx="866775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66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080" y="632806"/>
            <a:ext cx="94583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84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75" y="61912"/>
            <a:ext cx="9086850" cy="673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090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645" y="114300"/>
            <a:ext cx="90297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710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071" y="57150"/>
            <a:ext cx="9134475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44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90" y="224703"/>
            <a:ext cx="10036146" cy="437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174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03" y="226694"/>
            <a:ext cx="9447069" cy="9620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03" y="1630073"/>
            <a:ext cx="10170277" cy="7715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516" y="3032066"/>
            <a:ext cx="5727469" cy="199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10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28" y="796117"/>
            <a:ext cx="10142393" cy="13651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504" y="2161309"/>
            <a:ext cx="10038917" cy="233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00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380" y="1071130"/>
            <a:ext cx="8372475" cy="468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97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75" y="341081"/>
            <a:ext cx="9744681" cy="512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130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387" y="57150"/>
            <a:ext cx="9039225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38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0"/>
            <a:ext cx="9077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875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287" y="14287"/>
            <a:ext cx="9115425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73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762"/>
            <a:ext cx="91440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474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37" y="14287"/>
            <a:ext cx="9153525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479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4762"/>
            <a:ext cx="91059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29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37" y="71437"/>
            <a:ext cx="9153525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329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49" y="188162"/>
            <a:ext cx="10591800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04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Application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59123"/>
            <a:ext cx="94250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406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9050"/>
            <a:ext cx="11434762" cy="689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23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37" y="4762"/>
            <a:ext cx="9153525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029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2</Words>
  <Application>Microsoft Office PowerPoint</Application>
  <PresentationFormat>Widescreen</PresentationFormat>
  <Paragraphs>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</vt:lpstr>
      <vt:lpstr>PowerPoint Presentation</vt:lpstr>
      <vt:lpstr>PowerPoint Presentation</vt:lpstr>
      <vt:lpstr>PowerPoint Presentation</vt:lpstr>
      <vt:lpstr>PowerPoint Presentation</vt:lpstr>
      <vt:lpstr>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Abuzar Zafar</dc:creator>
  <cp:lastModifiedBy>Abuzar Zafar</cp:lastModifiedBy>
  <cp:revision>24</cp:revision>
  <dcterms:created xsi:type="dcterms:W3CDTF">2022-09-09T04:57:52Z</dcterms:created>
  <dcterms:modified xsi:type="dcterms:W3CDTF">2022-09-09T05:38:32Z</dcterms:modified>
</cp:coreProperties>
</file>